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885" r:id="rId487"/>
    <p:sldId id="976" r:id="rId488"/>
    <p:sldId id="933" r:id="rId489"/>
    <p:sldId id="954" r:id="rId490"/>
    <p:sldId id="788" r:id="rId491"/>
    <p:sldId id="988" r:id="rId4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8/9/2019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8/9/2019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8/9/2019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8/9/2019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082670"/>
            <a:ext cx="8858312" cy="369332"/>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smtClean="0">
                <a:solidFill>
                  <a:schemeClr val="accent4">
                    <a:lumMod val="50000"/>
                  </a:schemeClr>
                </a:solidFill>
                <a:latin typeface="Arial" pitchFamily="34" charset="0"/>
                <a:cs typeface="Arial" pitchFamily="34" charset="0"/>
              </a:rPr>
              <a:t>(</a:t>
            </a:r>
            <a:r>
              <a:rPr lang="en-US" smtClean="0">
                <a:solidFill>
                  <a:srgbClr val="00B050"/>
                </a:solidFill>
                <a:latin typeface="Arial" pitchFamily="34" charset="0"/>
                <a:cs typeface="Arial" pitchFamily="34" charset="0"/>
              </a:rPr>
              <a:t>'SHARMIN',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endParaRPr lang="en-US" dirty="0">
              <a:solidFill>
                <a:srgbClr val="0070C0"/>
              </a:solidFill>
              <a:latin typeface="Arial" pitchFamily="34" charset="0"/>
              <a:cs typeface="Arial" pitchFamily="34" charset="0"/>
            </a:endParaRPr>
          </a:p>
        </p:txBody>
      </p:sp>
      <p:sp>
        <p:nvSpPr>
          <p:cNvPr id="10" name="Rectangle 9"/>
          <p:cNvSpPr/>
          <p:nvPr/>
        </p:nvSpPr>
        <p:spPr>
          <a:xfrm>
            <a:off x="142844" y="1714488"/>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071810"/>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
        <p:nvSpPr>
          <p:cNvPr id="11" name="Rectangle 10"/>
          <p:cNvSpPr/>
          <p:nvPr/>
        </p:nvSpPr>
        <p:spPr>
          <a:xfrm>
            <a:off x="71406" y="4714884"/>
            <a:ext cx="8858312" cy="646331"/>
          </a:xfrm>
          <a:prstGeom prst="rect">
            <a:avLst/>
          </a:prstGeom>
        </p:spPr>
        <p:txBody>
          <a:bodyPr wrap="square">
            <a:spAutoFit/>
          </a:bodyPr>
          <a:lstStyle/>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22274</TotalTime>
  <Words>32758</Words>
  <Application>Microsoft Office PowerPoint</Application>
  <PresentationFormat>On-screen Show (4:3)</PresentationFormat>
  <Paragraphs>4533</Paragraphs>
  <Slides>491</Slides>
  <Notes>9</Notes>
  <HiddenSlides>84</HiddenSlides>
  <MMClips>0</MMClips>
  <ScaleCrop>false</ScaleCrop>
  <HeadingPairs>
    <vt:vector size="4" baseType="variant">
      <vt:variant>
        <vt:lpstr>Theme</vt:lpstr>
      </vt:variant>
      <vt:variant>
        <vt:i4>1</vt:i4>
      </vt:variant>
      <vt:variant>
        <vt:lpstr>Slide Titles</vt:lpstr>
      </vt:variant>
      <vt:variant>
        <vt:i4>491</vt:i4>
      </vt:variant>
    </vt:vector>
  </HeadingPairs>
  <TitlesOfParts>
    <vt:vector size="49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4346</cp:revision>
  <dcterms:created xsi:type="dcterms:W3CDTF">2015-10-09T06:09:34Z</dcterms:created>
  <dcterms:modified xsi:type="dcterms:W3CDTF">2019-08-09T06:43:53Z</dcterms:modified>
</cp:coreProperties>
</file>